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47B93D-7E51-BD7B-D866-2D0481D3A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5910B1-1278-C597-3C57-2D6C7CA93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3641F0-C061-3A42-36C2-5B211ED2A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EF727-9F35-4D3C-BC61-249BED9D48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9011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1109C1-3A98-C800-A9A9-510E04AC3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EFE3B7-A263-A818-219B-ABA47B75B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0FB3B-A437-CB50-51F7-1DBD4CDE0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54365-17DE-4F0D-AC99-36ED2184E1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707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E64016-A0EE-4CE3-A43A-5311E089F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5E5154-D9B9-8231-E5F0-6686F2B8A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F4AF57-6C3C-9D6E-55A8-DB95CB75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84688-BBAC-475E-959B-6EB7011832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5104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5DF13-CF81-848D-97F2-CC45667C6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A0C65F-B821-C67B-2871-95FFA3546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B7B438-C393-69F6-7778-26331AFF6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23DCC-53FA-4657-9661-44F728B865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2441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DB3876-CC99-DAE5-3FF8-337067149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9FB31A-7EC5-3A78-2BC7-3361E5F59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DBF5A2-0F13-6931-4227-385742620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0031E-80AE-47BB-96F5-CA0BCECEAF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5507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CA73BDE-1632-A869-324E-60BED6B1B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F741478-9E8E-8093-E7F7-95A794006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478F2C5-F016-3522-4686-CBDF1EB4E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201B8-A091-49BD-881C-294ED7C57D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751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0E454FB-DF60-0C8E-07A1-75BD873A1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E90EEFC-E923-B3E4-089E-40E3CA946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39B9831-5081-2701-FD77-EF043AF96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0C19E-1ADC-4BC8-919B-3082222DDC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0820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98DEB8C-7FF0-8626-254B-DE71BF8AE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3C6D12A-EA63-1B9A-CC3C-66439D89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AB59830-6686-D24B-3D2A-0444D0BA8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67A66-CFBD-484B-915C-1B016FE425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8855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4ED9E1B-DB17-C91A-04C0-32C9C0C68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884F667-9EA4-31F1-89A9-265AF40ED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AFB7893-474E-1EF4-F552-0759F9BEA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1AC78-1E2D-4FE2-A1F0-1216D566EE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5081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DF1C370-D0B3-CEB0-3B73-C85C58693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5147079-1206-E663-6098-D7D5D296A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4F250F1-E8D9-0D9E-5EE7-97C281832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E8CA9-39F6-4F34-A777-F551DB44BD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9673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6A9FA34-4162-79F3-440F-84D3A8AFF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B024B80-12C2-A5A5-73FD-61064A07D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54C4C97-0995-0165-7506-B2682E8DE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246DA-441A-47DA-AEBE-65C3071116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126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D7A2B8B-3E59-5E63-3DA5-21EEBB0BB4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2CA0529-837E-5D60-26C9-2208CA905A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BE5278-593E-E2BD-723B-3039D2C857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8C63CF-83CF-B991-CA73-904578E992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5E205D-EE48-454B-458E-8C5977CCA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9500599-76B1-4DF3-BB6E-80FB62552F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5">
            <a:extLst>
              <a:ext uri="{FF2B5EF4-FFF2-40B4-BE49-F238E27FC236}">
                <a16:creationId xmlns:a16="http://schemas.microsoft.com/office/drawing/2014/main" id="{62808114-2176-D460-C55B-6D5630E17D5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57338"/>
            <a:ext cx="9144000" cy="2951162"/>
          </a:xfrm>
        </p:spPr>
        <p:txBody>
          <a:bodyPr/>
          <a:lstStyle/>
          <a:p>
            <a:r>
              <a:rPr lang="en-US" altLang="en-US" sz="4000"/>
              <a:t>I love him better every day,</a:t>
            </a:r>
          </a:p>
          <a:p>
            <a:r>
              <a:rPr lang="en-US" altLang="en-US" sz="4000"/>
              <a:t>I love him better every day,</a:t>
            </a:r>
          </a:p>
          <a:p>
            <a:r>
              <a:rPr lang="en-US" altLang="en-US" sz="4000"/>
              <a:t>Close by his side, there I’ll abide;</a:t>
            </a:r>
          </a:p>
          <a:p>
            <a:r>
              <a:rPr lang="en-US" altLang="en-US" sz="4000"/>
              <a:t>I love him better every day.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F6E327-8020-0463-17E9-88A8044E9C6C}"/>
              </a:ext>
            </a:extLst>
          </p:cNvPr>
          <p:cNvSpPr txBox="1"/>
          <p:nvPr/>
        </p:nvSpPr>
        <p:spPr>
          <a:xfrm>
            <a:off x="263525" y="6021388"/>
            <a:ext cx="2376488" cy="57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I love him better very day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Sidney Edward Cox (1887-1975)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49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 169 – I love him better</dc:title>
  <dc:creator>Perth Fortress</dc:creator>
  <cp:lastModifiedBy>Narelle Wheaton</cp:lastModifiedBy>
  <cp:revision>2</cp:revision>
  <cp:lastPrinted>1601-01-01T00:00:00Z</cp:lastPrinted>
  <dcterms:created xsi:type="dcterms:W3CDTF">2001-10-12T03:49:22Z</dcterms:created>
  <dcterms:modified xsi:type="dcterms:W3CDTF">2023-07-17T07:23:54Z</dcterms:modified>
</cp:coreProperties>
</file>